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26"/>
          <p:cNvGrpSpPr>
            <a:grpSpLocks/>
          </p:cNvGrpSpPr>
          <p:nvPr/>
        </p:nvGrpSpPr>
        <p:grpSpPr bwMode="auto">
          <a:xfrm>
            <a:off x="0" y="68263"/>
            <a:ext cx="8678863" cy="6713537"/>
            <a:chOff x="0" y="43"/>
            <a:chExt cx="5467" cy="4229"/>
          </a:xfrm>
        </p:grpSpPr>
        <p:sp>
          <p:nvSpPr>
            <p:cNvPr id="5" name="Rectangle 1027"/>
            <p:cNvSpPr>
              <a:spLocks noChangeArrowheads="1"/>
            </p:cNvSpPr>
            <p:nvPr userDrawn="1"/>
          </p:nvSpPr>
          <p:spPr bwMode="auto">
            <a:xfrm>
              <a:off x="692" y="494"/>
              <a:ext cx="4775" cy="93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3366"/>
                </a:solidFill>
              </a:endParaRPr>
            </a:p>
          </p:txBody>
        </p:sp>
        <p:grpSp>
          <p:nvGrpSpPr>
            <p:cNvPr id="3" name="Group 1028"/>
            <p:cNvGrpSpPr>
              <a:grpSpLocks/>
            </p:cNvGrpSpPr>
            <p:nvPr userDrawn="1"/>
          </p:nvGrpSpPr>
          <p:grpSpPr bwMode="auto">
            <a:xfrm>
              <a:off x="0" y="43"/>
              <a:ext cx="624" cy="4229"/>
              <a:chOff x="0" y="43"/>
              <a:chExt cx="624" cy="4229"/>
            </a:xfrm>
          </p:grpSpPr>
          <p:sp>
            <p:nvSpPr>
              <p:cNvPr id="7" name="Line 1029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8" name="Line 1030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9" name="Line 1031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10" name="Line 1032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11" name="Line 1033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12" name="Line 1034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13" name="Line 1035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14" name="Line 1036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15" name="Line 1037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16" name="Line 1038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17" name="Line 1039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18" name="Line 1040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19" name="Line 1041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20" name="Line 1042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21" name="Line 1043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22" name="Line 1044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23" name="Line 1045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24" name="Line 1046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25" name="Line 1047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26" name="Line 1048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27" name="Line 1049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28" name="Line 1050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29" name="Line 1051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0" name="Line 1052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1" name="Line 1053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2" name="Line 1054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3" name="Line 1055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4" name="Line 1056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5" name="Line 1057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6" name="Line 1058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7" name="Line 1059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8" name="Line 1060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" name="Line 1061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" name="Line 1062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1" name="Line 1063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2" name="Line 1064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3" name="Line 1065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4" name="Line 1066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5" name="Line 1067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6" name="Line 1068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7" name="Line 1069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8" name="Line 1070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9" name="Line 1071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50" name="Line 1072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51" name="Line 1073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52" name="Line 1074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53" name="Line 1075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54" name="Line 1076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55" name="Line 1077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56" name="Line 1078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57" name="Line 1079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58" name="Line 1080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59" name="Line 1081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60" name="Line 1082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61" name="Line 1083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62" name="Line 1084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63" name="Line 1085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64" name="Line 1086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65" name="Line 1087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66" name="Line 1088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67" name="Line 1089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68" name="Line 1090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69" name="Line 1091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70" name="Line 1092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71" name="Line 1093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72" name="Line 1094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73" name="Line 1095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74" name="Line 1096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75" name="Line 1097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76" name="Line 1098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77" name="Line 1099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78" name="Line 1100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79" name="Line 1101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80" name="Line 1102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81" name="Line 1103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82" name="Line 1104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83" name="Line 1105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84" name="Line 1106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85" name="Line 1107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86" name="Line 1108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87" name="Line 1109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88" name="Line 1110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89" name="Line 1111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90" name="Line 1112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91" name="Line 1113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92" name="Line 1114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93" name="Line 1115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94" name="Line 1116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95" name="Line 1117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96" name="Line 1118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97" name="Line 1119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98" name="Line 1120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99" name="Line 1121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100" name="Line 1122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101" name="Line 1123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102" name="Line 1124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103" name="Line 1125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104" name="Line 1126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</p:grpSp>
      </p:grpSp>
      <p:sp>
        <p:nvSpPr>
          <p:cNvPr id="105" name="Rectangle 1132"/>
          <p:cNvSpPr>
            <a:spLocks noChangeArrowheads="1"/>
          </p:cNvSpPr>
          <p:nvPr/>
        </p:nvSpPr>
        <p:spPr bwMode="auto">
          <a:xfrm>
            <a:off x="3017838" y="2120900"/>
            <a:ext cx="5662612" cy="777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003366"/>
              </a:solidFill>
            </a:endParaRPr>
          </a:p>
        </p:txBody>
      </p:sp>
      <p:sp>
        <p:nvSpPr>
          <p:cNvPr id="106" name="Rectangle 1133"/>
          <p:cNvSpPr>
            <a:spLocks noChangeArrowheads="1"/>
          </p:cNvSpPr>
          <p:nvPr/>
        </p:nvSpPr>
        <p:spPr bwMode="auto">
          <a:xfrm>
            <a:off x="1098550" y="862013"/>
            <a:ext cx="5662613" cy="77787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003366"/>
              </a:solidFill>
            </a:endParaRPr>
          </a:p>
        </p:txBody>
      </p:sp>
      <p:sp>
        <p:nvSpPr>
          <p:cNvPr id="41066" name="Rectangle 1130"/>
          <p:cNvSpPr>
            <a:spLocks noGrp="1" noChangeArrowheads="1"/>
          </p:cNvSpPr>
          <p:nvPr>
            <p:ph type="ctrTitle"/>
          </p:nvPr>
        </p:nvSpPr>
        <p:spPr>
          <a:xfrm>
            <a:off x="1169988" y="1046163"/>
            <a:ext cx="7380287" cy="101282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67" name="Rectangle 1131"/>
          <p:cNvSpPr>
            <a:spLocks noGrp="1" noChangeArrowheads="1"/>
          </p:cNvSpPr>
          <p:nvPr>
            <p:ph type="subTitle" idx="1"/>
          </p:nvPr>
        </p:nvSpPr>
        <p:spPr>
          <a:xfrm>
            <a:off x="1566863" y="2693988"/>
            <a:ext cx="6662737" cy="299402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7" name="Rectangle 1127"/>
          <p:cNvSpPr>
            <a:spLocks noGrp="1" noChangeArrowheads="1"/>
          </p:cNvSpPr>
          <p:nvPr>
            <p:ph type="dt" sz="half" idx="10"/>
          </p:nvPr>
        </p:nvSpPr>
        <p:spPr>
          <a:xfrm>
            <a:off x="1387475" y="6357938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108" name="Rectangle 1128"/>
          <p:cNvSpPr>
            <a:spLocks noGrp="1" noChangeArrowheads="1"/>
          </p:cNvSpPr>
          <p:nvPr>
            <p:ph type="ftr" sz="quarter" idx="11"/>
          </p:nvPr>
        </p:nvSpPr>
        <p:spPr>
          <a:xfrm>
            <a:off x="3722688" y="6357938"/>
            <a:ext cx="2271712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109" name="Rectangle 112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64300" y="6361113"/>
            <a:ext cx="1906588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582D97C-22FE-4258-A590-B2F91C4F638D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animBg="1" autoUpdateAnimBg="0"/>
      <p:bldP spid="106" grpId="0" animBg="1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5" name="Rectangle 11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6" name="Rectangle 11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19476-3303-4CC9-87E5-B697A43306A6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8625" y="609600"/>
            <a:ext cx="1989138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9625" y="609600"/>
            <a:ext cx="58166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5" name="Rectangle 11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6" name="Rectangle 11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71659-F3A8-47CB-9D1C-71A42478FA22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5" name="Rectangle 11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6" name="Rectangle 11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D92BA-DDB7-4C31-8E07-4131E5DB7196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5" name="Rectangle 11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6" name="Rectangle 11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451C8-AD7B-47E1-8037-0F9DD6061FAB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625" y="2214563"/>
            <a:ext cx="3902075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4100" y="2214563"/>
            <a:ext cx="3903663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6" name="Rectangle 11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7" name="Rectangle 11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D48CB-200A-4039-BC90-33D28F93E4FA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8" name="Rectangle 11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9" name="Rectangle 11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39AFD-A37F-43E9-9337-2DC28E9F7F9A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4" name="Rectangle 11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5" name="Rectangle 11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50501D-6290-41AA-A5BB-93462C34BB71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3" name="Rectangle 11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4" name="Rectangle 11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5E098-1EF9-4FC3-BF71-F6A19D67DD77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6" name="Rectangle 11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7" name="Rectangle 11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D2040-B705-405F-BAC2-535BEA7B271B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6" name="Rectangle 11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7" name="Rectangle 11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EC197-8B0E-4A59-8CD6-0615EBC55F5C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26"/>
          <p:cNvGrpSpPr>
            <a:grpSpLocks/>
          </p:cNvGrpSpPr>
          <p:nvPr/>
        </p:nvGrpSpPr>
        <p:grpSpPr bwMode="auto">
          <a:xfrm>
            <a:off x="0" y="68263"/>
            <a:ext cx="8915400" cy="6713537"/>
            <a:chOff x="0" y="43"/>
            <a:chExt cx="5616" cy="4229"/>
          </a:xfrm>
        </p:grpSpPr>
        <p:grpSp>
          <p:nvGrpSpPr>
            <p:cNvPr id="3" name="Group 1027"/>
            <p:cNvGrpSpPr>
              <a:grpSpLocks/>
            </p:cNvGrpSpPr>
            <p:nvPr userDrawn="1"/>
          </p:nvGrpSpPr>
          <p:grpSpPr bwMode="auto">
            <a:xfrm>
              <a:off x="0" y="43"/>
              <a:ext cx="408" cy="4229"/>
              <a:chOff x="0" y="43"/>
              <a:chExt cx="5760" cy="4229"/>
            </a:xfrm>
          </p:grpSpPr>
          <p:sp>
            <p:nvSpPr>
              <p:cNvPr id="39940" name="Line 1028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41" name="Line 1029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42" name="Line 1030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43" name="Line 1031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44" name="Line 1032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45" name="Line 1033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46" name="Line 1034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47" name="Line 1035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48" name="Line 1036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49" name="Line 1037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50" name="Line 1038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51" name="Line 1039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52" name="Line 1040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53" name="Line 1041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54" name="Line 1042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55" name="Line 1043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56" name="Line 1044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57" name="Line 1045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58" name="Line 1046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59" name="Line 1047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60" name="Line 1048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61" name="Line 1049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62" name="Line 1050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63" name="Line 1051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64" name="Line 1052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65" name="Line 1053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66" name="Line 1054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67" name="Line 1055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68" name="Line 1056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69" name="Line 1057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70" name="Line 1058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71" name="Line 1059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72" name="Line 1060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73" name="Line 1061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74" name="Line 1062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75" name="Line 1063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76" name="Line 1064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77" name="Line 1065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78" name="Line 1066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79" name="Line 1067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80" name="Line 1068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81" name="Line 1069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82" name="Line 1070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83" name="Line 1071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84" name="Line 1072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85" name="Line 1073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86" name="Line 1074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87" name="Line 1075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88" name="Line 1076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89" name="Line 1077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90" name="Line 1078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91" name="Line 1079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92" name="Line 1080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93" name="Line 1081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94" name="Line 1082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95" name="Line 1083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96" name="Line 1084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97" name="Line 1085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98" name="Line 1086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39999" name="Line 1087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00" name="Line 1088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01" name="Line 1089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02" name="Line 1090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03" name="Line 1091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04" name="Line 1092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05" name="Line 1093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06" name="Line 1094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07" name="Line 1095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08" name="Line 1096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09" name="Line 1097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10" name="Line 1098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11" name="Line 1099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12" name="Line 1100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13" name="Line 1101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14" name="Line 1102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15" name="Line 1103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16" name="Line 1104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17" name="Line 1105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18" name="Line 1106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19" name="Line 1107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20" name="Line 1108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21" name="Line 1109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22" name="Line 1110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23" name="Line 1111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24" name="Line 1112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25" name="Line 1113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26" name="Line 1114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27" name="Line 1115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28" name="Line 1116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29" name="Line 1117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30" name="Line 1118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31" name="Line 1119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32" name="Line 1120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33" name="Line 1121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34" name="Line 1122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35" name="Line 1123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36" name="Line 1124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37" name="Line 1125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</p:grpSp>
        <p:grpSp>
          <p:nvGrpSpPr>
            <p:cNvPr id="4" name="Group 1126"/>
            <p:cNvGrpSpPr>
              <a:grpSpLocks/>
            </p:cNvGrpSpPr>
            <p:nvPr userDrawn="1"/>
          </p:nvGrpSpPr>
          <p:grpSpPr bwMode="auto">
            <a:xfrm>
              <a:off x="400" y="205"/>
              <a:ext cx="5216" cy="1123"/>
              <a:chOff x="400" y="205"/>
              <a:chExt cx="5216" cy="1123"/>
            </a:xfrm>
          </p:grpSpPr>
          <p:sp>
            <p:nvSpPr>
              <p:cNvPr id="40039" name="Rectangle 1127"/>
              <p:cNvSpPr>
                <a:spLocks noChangeArrowheads="1"/>
              </p:cNvSpPr>
              <p:nvPr userDrawn="1"/>
            </p:nvSpPr>
            <p:spPr bwMode="auto">
              <a:xfrm>
                <a:off x="557" y="205"/>
                <a:ext cx="313" cy="91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40" name="Rectangle 1128"/>
              <p:cNvSpPr>
                <a:spLocks noChangeArrowheads="1"/>
              </p:cNvSpPr>
              <p:nvPr userDrawn="1"/>
            </p:nvSpPr>
            <p:spPr bwMode="auto">
              <a:xfrm>
                <a:off x="400" y="288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41" name="Rectangle 1129"/>
              <p:cNvSpPr>
                <a:spLocks noChangeArrowheads="1"/>
              </p:cNvSpPr>
              <p:nvPr userDrawn="1"/>
            </p:nvSpPr>
            <p:spPr bwMode="auto">
              <a:xfrm>
                <a:off x="4599" y="1115"/>
                <a:ext cx="929" cy="21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  <p:sp>
            <p:nvSpPr>
              <p:cNvPr id="40042" name="Rectangle 1130"/>
              <p:cNvSpPr>
                <a:spLocks noChangeArrowheads="1"/>
              </p:cNvSpPr>
              <p:nvPr userDrawn="1"/>
            </p:nvSpPr>
            <p:spPr bwMode="auto">
              <a:xfrm>
                <a:off x="2049" y="1211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3366"/>
                  </a:solidFill>
                </a:endParaRPr>
              </a:p>
            </p:txBody>
          </p:sp>
        </p:grpSp>
      </p:grpSp>
      <p:sp>
        <p:nvSpPr>
          <p:cNvPr id="3075" name="Rectangle 11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2214563"/>
            <a:ext cx="7958138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044" name="Rectangle 11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9625" y="63738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folHlink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40045" name="Rectangle 11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376988"/>
            <a:ext cx="308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folHlink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40046" name="Rectangle 11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9713" y="6376988"/>
            <a:ext cx="2193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folHlink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053D99-1DFA-4502-A5A4-C196B67F0DE1}" type="slidenum">
              <a:rPr lang="en-US">
                <a:solidFill>
                  <a:srgbClr val="8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  <p:sp>
        <p:nvSpPr>
          <p:cNvPr id="3079" name="Rectangle 1135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609600"/>
            <a:ext cx="73787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w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3214688" y="1866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3366"/>
              </a:solidFill>
            </a:endParaRPr>
          </a:p>
        </p:txBody>
      </p:sp>
      <p:pic>
        <p:nvPicPr>
          <p:cNvPr id="53251" name="Picture 3" descr="msotw9_temp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228600"/>
            <a:ext cx="55626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traight Edge">
  <a:themeElements>
    <a:clrScheme name="Straight Edge 2">
      <a:dk1>
        <a:srgbClr val="003366"/>
      </a:dk1>
      <a:lt1>
        <a:srgbClr val="FFFFFF"/>
      </a:lt1>
      <a:dk2>
        <a:srgbClr val="003366"/>
      </a:dk2>
      <a:lt2>
        <a:srgbClr val="E3E2C7"/>
      </a:lt2>
      <a:accent1>
        <a:srgbClr val="CCCC99"/>
      </a:accent1>
      <a:accent2>
        <a:srgbClr val="003366"/>
      </a:accent2>
      <a:accent3>
        <a:srgbClr val="FFFFFF"/>
      </a:accent3>
      <a:accent4>
        <a:srgbClr val="002A56"/>
      </a:accent4>
      <a:accent5>
        <a:srgbClr val="E2E2CA"/>
      </a:accent5>
      <a:accent6>
        <a:srgbClr val="002D5C"/>
      </a:accent6>
      <a:hlink>
        <a:srgbClr val="003366"/>
      </a:hlink>
      <a:folHlink>
        <a:srgbClr val="800000"/>
      </a:folHlink>
    </a:clrScheme>
    <a:fontScheme name="Straight Edg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raight Edge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ight Edge 2">
        <a:dk1>
          <a:srgbClr val="003366"/>
        </a:dk1>
        <a:lt1>
          <a:srgbClr val="FFFFFF"/>
        </a:lt1>
        <a:dk2>
          <a:srgbClr val="003366"/>
        </a:dk2>
        <a:lt2>
          <a:srgbClr val="E3E2C7"/>
        </a:lt2>
        <a:accent1>
          <a:srgbClr val="CCCC99"/>
        </a:accent1>
        <a:accent2>
          <a:srgbClr val="003366"/>
        </a:accent2>
        <a:accent3>
          <a:srgbClr val="FFFFFF"/>
        </a:accent3>
        <a:accent4>
          <a:srgbClr val="002A56"/>
        </a:accent4>
        <a:accent5>
          <a:srgbClr val="E2E2CA"/>
        </a:accent5>
        <a:accent6>
          <a:srgbClr val="002D5C"/>
        </a:accent6>
        <a:hlink>
          <a:srgbClr val="003366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ight Edge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ight Edge 4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Straight Edge</vt:lpstr>
      <vt:lpstr>Slide 1</vt:lpstr>
    </vt:vector>
  </TitlesOfParts>
  <Company>University at Buffalo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Deborah Chung</dc:creator>
  <cp:lastModifiedBy>Deborah Chung</cp:lastModifiedBy>
  <cp:revision>1</cp:revision>
  <dcterms:created xsi:type="dcterms:W3CDTF">2010-04-13T20:03:00Z</dcterms:created>
  <dcterms:modified xsi:type="dcterms:W3CDTF">2010-04-13T20:03:31Z</dcterms:modified>
</cp:coreProperties>
</file>